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9" r:id="rId3"/>
    <p:sldId id="260" r:id="rId4"/>
    <p:sldId id="263" r:id="rId5"/>
    <p:sldId id="261" r:id="rId6"/>
    <p:sldId id="264" r:id="rId7"/>
    <p:sldId id="262" r:id="rId8"/>
    <p:sldId id="266" r:id="rId9"/>
    <p:sldId id="265" r:id="rId10"/>
    <p:sldId id="267" r:id="rId11"/>
    <p:sldId id="269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>
        <p:scale>
          <a:sx n="50" d="100"/>
          <a:sy n="50" d="100"/>
        </p:scale>
        <p:origin x="1713" y="1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tney LaDue" userId="4d81f427a8c0daf9" providerId="LiveId" clId="{89940250-0F57-4F84-9C2F-9B5C27DFA0CB}"/>
    <pc:docChg chg="custSel modSld sldOrd">
      <pc:chgData name="Brittney LaDue" userId="4d81f427a8c0daf9" providerId="LiveId" clId="{89940250-0F57-4F84-9C2F-9B5C27DFA0CB}" dt="2020-01-15T14:15:00.260" v="265" actId="20577"/>
      <pc:docMkLst>
        <pc:docMk/>
      </pc:docMkLst>
      <pc:sldChg chg="modSp">
        <pc:chgData name="Brittney LaDue" userId="4d81f427a8c0daf9" providerId="LiveId" clId="{89940250-0F57-4F84-9C2F-9B5C27DFA0CB}" dt="2020-01-15T03:25:11.687" v="93" actId="27636"/>
        <pc:sldMkLst>
          <pc:docMk/>
          <pc:sldMk cId="3333968150" sldId="259"/>
        </pc:sldMkLst>
        <pc:spChg chg="mod">
          <ac:chgData name="Brittney LaDue" userId="4d81f427a8c0daf9" providerId="LiveId" clId="{89940250-0F57-4F84-9C2F-9B5C27DFA0CB}" dt="2020-01-15T03:25:11.687" v="93" actId="27636"/>
          <ac:spMkLst>
            <pc:docMk/>
            <pc:sldMk cId="3333968150" sldId="259"/>
            <ac:spMk id="3" creationId="{9AD70010-D654-4F3C-A16B-89C0DF843DC2}"/>
          </ac:spMkLst>
        </pc:spChg>
      </pc:sldChg>
      <pc:sldChg chg="modSp ord">
        <pc:chgData name="Brittney LaDue" userId="4d81f427a8c0daf9" providerId="LiveId" clId="{89940250-0F57-4F84-9C2F-9B5C27DFA0CB}" dt="2020-01-15T03:14:32.256" v="75"/>
        <pc:sldMkLst>
          <pc:docMk/>
          <pc:sldMk cId="2091376749" sldId="260"/>
        </pc:sldMkLst>
        <pc:spChg chg="mod">
          <ac:chgData name="Brittney LaDue" userId="4d81f427a8c0daf9" providerId="LiveId" clId="{89940250-0F57-4F84-9C2F-9B5C27DFA0CB}" dt="2020-01-15T03:01:07.712" v="69" actId="20577"/>
          <ac:spMkLst>
            <pc:docMk/>
            <pc:sldMk cId="2091376749" sldId="260"/>
            <ac:spMk id="3" creationId="{4BC49D57-D2EA-4136-9532-C1488D86283A}"/>
          </ac:spMkLst>
        </pc:spChg>
      </pc:sldChg>
      <pc:sldChg chg="modSp">
        <pc:chgData name="Brittney LaDue" userId="4d81f427a8c0daf9" providerId="LiveId" clId="{89940250-0F57-4F84-9C2F-9B5C27DFA0CB}" dt="2020-01-15T04:32:54.632" v="231" actId="1076"/>
        <pc:sldMkLst>
          <pc:docMk/>
          <pc:sldMk cId="135737807" sldId="261"/>
        </pc:sldMkLst>
        <pc:picChg chg="mod">
          <ac:chgData name="Brittney LaDue" userId="4d81f427a8c0daf9" providerId="LiveId" clId="{89940250-0F57-4F84-9C2F-9B5C27DFA0CB}" dt="2020-01-15T04:32:54.632" v="231" actId="1076"/>
          <ac:picMkLst>
            <pc:docMk/>
            <pc:sldMk cId="135737807" sldId="261"/>
            <ac:picMk id="5" creationId="{495C1853-E36B-47E0-9560-4242FCBB0422}"/>
          </ac:picMkLst>
        </pc:picChg>
      </pc:sldChg>
      <pc:sldChg chg="modSp">
        <pc:chgData name="Brittney LaDue" userId="4d81f427a8c0daf9" providerId="LiveId" clId="{89940250-0F57-4F84-9C2F-9B5C27DFA0CB}" dt="2020-01-15T14:15:00.260" v="265" actId="20577"/>
        <pc:sldMkLst>
          <pc:docMk/>
          <pc:sldMk cId="4024921000" sldId="262"/>
        </pc:sldMkLst>
        <pc:spChg chg="mod">
          <ac:chgData name="Brittney LaDue" userId="4d81f427a8c0daf9" providerId="LiveId" clId="{89940250-0F57-4F84-9C2F-9B5C27DFA0CB}" dt="2020-01-15T14:15:00.260" v="265" actId="20577"/>
          <ac:spMkLst>
            <pc:docMk/>
            <pc:sldMk cId="4024921000" sldId="262"/>
            <ac:spMk id="3" creationId="{5B982406-28A9-47C3-AE91-A1ACF69C8CC5}"/>
          </ac:spMkLst>
        </pc:spChg>
      </pc:sldChg>
      <pc:sldChg chg="modSp ord">
        <pc:chgData name="Brittney LaDue" userId="4d81f427a8c0daf9" providerId="LiveId" clId="{89940250-0F57-4F84-9C2F-9B5C27DFA0CB}" dt="2020-01-15T04:32:24.571" v="229" actId="1038"/>
        <pc:sldMkLst>
          <pc:docMk/>
          <pc:sldMk cId="3698472625" sldId="263"/>
        </pc:sldMkLst>
        <pc:picChg chg="mod modCrop">
          <ac:chgData name="Brittney LaDue" userId="4d81f427a8c0daf9" providerId="LiveId" clId="{89940250-0F57-4F84-9C2F-9B5C27DFA0CB}" dt="2020-01-15T04:32:24.571" v="229" actId="1038"/>
          <ac:picMkLst>
            <pc:docMk/>
            <pc:sldMk cId="3698472625" sldId="263"/>
            <ac:picMk id="5" creationId="{54A80665-AC54-4C2B-A395-1BED751EA3C2}"/>
          </ac:picMkLst>
        </pc:picChg>
      </pc:sldChg>
      <pc:sldChg chg="modSp">
        <pc:chgData name="Brittney LaDue" userId="4d81f427a8c0daf9" providerId="LiveId" clId="{89940250-0F57-4F84-9C2F-9B5C27DFA0CB}" dt="2020-01-15T14:14:24.917" v="250" actId="20577"/>
        <pc:sldMkLst>
          <pc:docMk/>
          <pc:sldMk cId="252825059" sldId="264"/>
        </pc:sldMkLst>
        <pc:spChg chg="mod">
          <ac:chgData name="Brittney LaDue" userId="4d81f427a8c0daf9" providerId="LiveId" clId="{89940250-0F57-4F84-9C2F-9B5C27DFA0CB}" dt="2020-01-15T14:14:24.917" v="250" actId="20577"/>
          <ac:spMkLst>
            <pc:docMk/>
            <pc:sldMk cId="252825059" sldId="264"/>
            <ac:spMk id="3" creationId="{3DC86E6C-AB93-4169-A7E9-CD09DA4C7C9C}"/>
          </ac:spMkLst>
        </pc:spChg>
      </pc:sldChg>
      <pc:sldChg chg="modSp">
        <pc:chgData name="Brittney LaDue" userId="4d81f427a8c0daf9" providerId="LiveId" clId="{89940250-0F57-4F84-9C2F-9B5C27DFA0CB}" dt="2020-01-15T04:33:51.812" v="232" actId="1076"/>
        <pc:sldMkLst>
          <pc:docMk/>
          <pc:sldMk cId="334985631" sldId="266"/>
        </pc:sldMkLst>
        <pc:spChg chg="mod">
          <ac:chgData name="Brittney LaDue" userId="4d81f427a8c0daf9" providerId="LiveId" clId="{89940250-0F57-4F84-9C2F-9B5C27DFA0CB}" dt="2020-01-15T04:33:51.812" v="232" actId="1076"/>
          <ac:spMkLst>
            <pc:docMk/>
            <pc:sldMk cId="334985631" sldId="266"/>
            <ac:spMk id="3" creationId="{7E86A0E3-3E0A-4CB5-ADC2-887AE8A9CB78}"/>
          </ac:spMkLst>
        </pc:spChg>
      </pc:sldChg>
      <pc:sldChg chg="modSp">
        <pc:chgData name="Brittney LaDue" userId="4d81f427a8c0daf9" providerId="LiveId" clId="{89940250-0F57-4F84-9C2F-9B5C27DFA0CB}" dt="2020-01-15T04:35:22.321" v="244" actId="1076"/>
        <pc:sldMkLst>
          <pc:docMk/>
          <pc:sldMk cId="2015397045" sldId="267"/>
        </pc:sldMkLst>
        <pc:spChg chg="mod">
          <ac:chgData name="Brittney LaDue" userId="4d81f427a8c0daf9" providerId="LiveId" clId="{89940250-0F57-4F84-9C2F-9B5C27DFA0CB}" dt="2020-01-15T04:29:38.993" v="194" actId="1076"/>
          <ac:spMkLst>
            <pc:docMk/>
            <pc:sldMk cId="2015397045" sldId="267"/>
            <ac:spMk id="2" creationId="{6D83DAD6-12D7-4DF7-9B67-335E0AE99447}"/>
          </ac:spMkLst>
        </pc:spChg>
        <pc:spChg chg="mod">
          <ac:chgData name="Brittney LaDue" userId="4d81f427a8c0daf9" providerId="LiveId" clId="{89940250-0F57-4F84-9C2F-9B5C27DFA0CB}" dt="2020-01-15T04:35:22.321" v="244" actId="1076"/>
          <ac:spMkLst>
            <pc:docMk/>
            <pc:sldMk cId="2015397045" sldId="267"/>
            <ac:spMk id="3" creationId="{8671330F-0ABD-4B3A-BFC0-E0506366F0E4}"/>
          </ac:spMkLst>
        </pc:spChg>
        <pc:picChg chg="mod modCrop">
          <ac:chgData name="Brittney LaDue" userId="4d81f427a8c0daf9" providerId="LiveId" clId="{89940250-0F57-4F84-9C2F-9B5C27DFA0CB}" dt="2020-01-15T04:35:11.023" v="243" actId="1076"/>
          <ac:picMkLst>
            <pc:docMk/>
            <pc:sldMk cId="2015397045" sldId="267"/>
            <ac:picMk id="9" creationId="{398A573D-5BD9-4D78-ACEC-EE3363BA1F15}"/>
          </ac:picMkLst>
        </pc:picChg>
        <pc:picChg chg="mod">
          <ac:chgData name="Brittney LaDue" userId="4d81f427a8c0daf9" providerId="LiveId" clId="{89940250-0F57-4F84-9C2F-9B5C27DFA0CB}" dt="2020-01-15T04:34:58.517" v="241" actId="14100"/>
          <ac:picMkLst>
            <pc:docMk/>
            <pc:sldMk cId="2015397045" sldId="267"/>
            <ac:picMk id="17" creationId="{334AE3A4-9C4D-4779-BA14-7F2D72356FAF}"/>
          </ac:picMkLst>
        </pc:picChg>
      </pc:sldChg>
      <pc:sldChg chg="addSp modSp">
        <pc:chgData name="Brittney LaDue" userId="4d81f427a8c0daf9" providerId="LiveId" clId="{89940250-0F57-4F84-9C2F-9B5C27DFA0CB}" dt="2020-01-14T07:00:42.367" v="9" actId="1076"/>
        <pc:sldMkLst>
          <pc:docMk/>
          <pc:sldMk cId="3652253687" sldId="268"/>
        </pc:sldMkLst>
        <pc:picChg chg="add mod modCrop">
          <ac:chgData name="Brittney LaDue" userId="4d81f427a8c0daf9" providerId="LiveId" clId="{89940250-0F57-4F84-9C2F-9B5C27DFA0CB}" dt="2020-01-14T07:00:42.367" v="9" actId="1076"/>
          <ac:picMkLst>
            <pc:docMk/>
            <pc:sldMk cId="3652253687" sldId="268"/>
            <ac:picMk id="7" creationId="{7F2D92D5-0D51-4E39-B3D9-C3A972F64A20}"/>
          </ac:picMkLst>
        </pc:picChg>
      </pc:sldChg>
      <pc:sldChg chg="modSp">
        <pc:chgData name="Brittney LaDue" userId="4d81f427a8c0daf9" providerId="LiveId" clId="{89940250-0F57-4F84-9C2F-9B5C27DFA0CB}" dt="2020-01-15T04:14:20.807" v="183" actId="1076"/>
        <pc:sldMkLst>
          <pc:docMk/>
          <pc:sldMk cId="2753508532" sldId="269"/>
        </pc:sldMkLst>
        <pc:spChg chg="mod">
          <ac:chgData name="Brittney LaDue" userId="4d81f427a8c0daf9" providerId="LiveId" clId="{89940250-0F57-4F84-9C2F-9B5C27DFA0CB}" dt="2020-01-15T03:46:41.514" v="181" actId="20577"/>
          <ac:spMkLst>
            <pc:docMk/>
            <pc:sldMk cId="2753508532" sldId="269"/>
            <ac:spMk id="3" creationId="{FAF3EBFB-A267-4AF2-8B96-EF990D74D9D1}"/>
          </ac:spMkLst>
        </pc:spChg>
        <pc:picChg chg="mod">
          <ac:chgData name="Brittney LaDue" userId="4d81f427a8c0daf9" providerId="LiveId" clId="{89940250-0F57-4F84-9C2F-9B5C27DFA0CB}" dt="2020-01-15T04:14:20.807" v="183" actId="1076"/>
          <ac:picMkLst>
            <pc:docMk/>
            <pc:sldMk cId="2753508532" sldId="269"/>
            <ac:picMk id="5" creationId="{02076349-ED31-4CF6-9130-7642E9A41C7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1/14/2020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7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9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6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6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94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1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0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1/14/2020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0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737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0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78" r:id="rId5"/>
    <p:sldLayoutId id="2147483684" r:id="rId6"/>
    <p:sldLayoutId id="2147483685" r:id="rId7"/>
    <p:sldLayoutId id="2147483675" r:id="rId8"/>
    <p:sldLayoutId id="2147483676" r:id="rId9"/>
    <p:sldLayoutId id="2147483677" r:id="rId10"/>
    <p:sldLayoutId id="21474836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111A50-0486-4C16-AC7E-561635BA6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CF69C-602A-49C9-B961-26F404DB0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8082" y="2409220"/>
            <a:ext cx="8649738" cy="25908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Veterinary Entrepreneurship Academy:</a:t>
            </a:r>
            <a:br>
              <a:rPr lang="en-US" sz="4900" dirty="0"/>
            </a:br>
            <a:r>
              <a:rPr lang="en-US" sz="4900" dirty="0"/>
              <a:t>my Summer Internship Project and experience</a:t>
            </a:r>
            <a:br>
              <a:rPr lang="en-US" sz="72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6A449-AF50-44F5-B4C8-C6C32DA28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r>
              <a:rPr lang="en-US" dirty="0"/>
              <a:t>by: Brittney LaDue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883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DAD6-12D7-4DF7-9B67-335E0AE9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639" y="501385"/>
            <a:ext cx="11476233" cy="1371600"/>
          </a:xfrm>
        </p:spPr>
        <p:txBody>
          <a:bodyPr>
            <a:normAutofit/>
          </a:bodyPr>
          <a:lstStyle/>
          <a:p>
            <a:r>
              <a:rPr lang="en-US" sz="3200" dirty="0"/>
              <a:t>3. Surround yourself with a reliable team and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1330F-0ABD-4B3A-BFC0-E0506366F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10" y="1872985"/>
            <a:ext cx="10058400" cy="3849624"/>
          </a:xfrm>
        </p:spPr>
        <p:txBody>
          <a:bodyPr/>
          <a:lstStyle/>
          <a:p>
            <a:r>
              <a:rPr lang="en-US" dirty="0"/>
              <a:t>As an entrepreneur, you will be wearing multiple hats, but…</a:t>
            </a:r>
          </a:p>
          <a:p>
            <a:r>
              <a:rPr lang="en-US" dirty="0"/>
              <a:t>We are like swiss cheese – we all have gaps in our knowledge base.</a:t>
            </a:r>
          </a:p>
          <a:p>
            <a:pPr lvl="1"/>
            <a:r>
              <a:rPr lang="en-US" dirty="0"/>
              <a:t>Fill these large gaps with people who have expertise in an area that you don’t.</a:t>
            </a:r>
          </a:p>
          <a:p>
            <a:r>
              <a:rPr lang="en-US" dirty="0"/>
              <a:t>Find people that you can make decisions with TOGETHER.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8A573D-5BD9-4D78-ACEC-EE3363BA1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20332" r="16103" b="14345"/>
          <a:stretch/>
        </p:blipFill>
        <p:spPr>
          <a:xfrm>
            <a:off x="7520682" y="1720666"/>
            <a:ext cx="1803116" cy="9793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4AE3A4-9C4D-4779-BA14-7F2D72356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8"/>
          <a:stretch/>
        </p:blipFill>
        <p:spPr>
          <a:xfrm>
            <a:off x="8155788" y="3040895"/>
            <a:ext cx="3658189" cy="34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97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F501D-2A3C-45E1-A857-1F879344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Overall, the VEA…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3EBFB-A267-4AF2-8B96-EF990D74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441879" cy="3849624"/>
          </a:xfrm>
        </p:spPr>
        <p:txBody>
          <a:bodyPr/>
          <a:lstStyle/>
          <a:p>
            <a:r>
              <a:rPr lang="en-US" dirty="0"/>
              <a:t>Is fun!</a:t>
            </a:r>
          </a:p>
          <a:p>
            <a:r>
              <a:rPr lang="en-US" dirty="0"/>
              <a:t>Is engaging</a:t>
            </a:r>
          </a:p>
          <a:p>
            <a:r>
              <a:rPr lang="en-US" dirty="0"/>
              <a:t>Helps instill confidence</a:t>
            </a:r>
          </a:p>
          <a:p>
            <a:r>
              <a:rPr lang="en-US" dirty="0"/>
              <a:t>Immerses you into real life situations</a:t>
            </a:r>
          </a:p>
          <a:p>
            <a:r>
              <a:rPr lang="en-US" dirty="0"/>
              <a:t>Helps you learn to problem solve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And so much more!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76349-ED31-4CF6-9130-7642E9A4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3120"/>
            <a:ext cx="4451600" cy="254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08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945BB-52B0-4921-8736-D034BB1F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19" y="606634"/>
            <a:ext cx="10058400" cy="1371600"/>
          </a:xfrm>
        </p:spPr>
        <p:txBody>
          <a:bodyPr/>
          <a:lstStyle/>
          <a:p>
            <a:r>
              <a:rPr lang="en-US" dirty="0"/>
              <a:t>More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5A741-C313-4C44-B257-746D8F10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495" y="1847776"/>
            <a:ext cx="10058400" cy="3849624"/>
          </a:xfrm>
        </p:spPr>
        <p:txBody>
          <a:bodyPr/>
          <a:lstStyle/>
          <a:p>
            <a:r>
              <a:rPr lang="en-US" sz="2000" dirty="0"/>
              <a:t>VEA’s website: www.vea.vet </a:t>
            </a:r>
          </a:p>
          <a:p>
            <a:r>
              <a:rPr lang="en-US" sz="2000" dirty="0"/>
              <a:t>Please email me: ladue016@umn.edu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CAE28-805A-4686-AD99-C32C633E7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965" y="773130"/>
            <a:ext cx="6159137" cy="5311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D92D5-0D51-4E39-B3D9-C3A972F64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9615" r="16994" b="2693"/>
          <a:stretch/>
        </p:blipFill>
        <p:spPr>
          <a:xfrm>
            <a:off x="1351052" y="2908119"/>
            <a:ext cx="2953821" cy="31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53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4692A-DF27-4616-B2E8-4B958707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I apply to be in the VEA?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70010-D654-4F3C-A16B-89C0DF843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7686782" cy="3849624"/>
          </a:xfrm>
        </p:spPr>
        <p:txBody>
          <a:bodyPr>
            <a:normAutofit/>
          </a:bodyPr>
          <a:lstStyle/>
          <a:p>
            <a:r>
              <a:rPr lang="en-US" dirty="0"/>
              <a:t>I wanted to expand my knowledge of business and entrepreneurship</a:t>
            </a:r>
          </a:p>
          <a:p>
            <a:r>
              <a:rPr lang="en-US" dirty="0"/>
              <a:t>I want to start my own veterinary business someday</a:t>
            </a:r>
          </a:p>
          <a:p>
            <a:r>
              <a:rPr lang="en-US" dirty="0"/>
              <a:t>I wanted to try something new</a:t>
            </a:r>
          </a:p>
          <a:p>
            <a:r>
              <a:rPr lang="en-US" dirty="0"/>
              <a:t>I want to have diverse and unique experiences within the veterinary profession</a:t>
            </a:r>
          </a:p>
          <a:p>
            <a:endParaRPr lang="en-US" dirty="0"/>
          </a:p>
          <a:p>
            <a:r>
              <a:rPr lang="en-US" dirty="0"/>
              <a:t>Additional benefits:</a:t>
            </a:r>
          </a:p>
          <a:p>
            <a:pPr lvl="1"/>
            <a:r>
              <a:rPr lang="en-US" dirty="0"/>
              <a:t>Looks good on your resume</a:t>
            </a:r>
          </a:p>
          <a:p>
            <a:pPr lvl="1"/>
            <a:r>
              <a:rPr lang="en-US" dirty="0"/>
              <a:t>You meet really cool people</a:t>
            </a:r>
          </a:p>
          <a:p>
            <a:pPr lvl="1"/>
            <a:r>
              <a:rPr lang="en-US" dirty="0"/>
              <a:t>You expand your network</a:t>
            </a:r>
          </a:p>
          <a:p>
            <a:pPr lvl="1"/>
            <a:r>
              <a:rPr lang="en-US" dirty="0"/>
              <a:t>You get job offers</a:t>
            </a:r>
          </a:p>
          <a:p>
            <a:pPr lvl="1"/>
            <a:r>
              <a:rPr lang="en-US" dirty="0"/>
              <a:t>You get to travel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1A937-CFEA-4B82-A3AF-1C5711FCB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1" b="34382"/>
          <a:stretch/>
        </p:blipFill>
        <p:spPr>
          <a:xfrm>
            <a:off x="5732055" y="4222678"/>
            <a:ext cx="5739042" cy="195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6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E8B2-6B49-4C15-A14C-4AE978E33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apply?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49D57-D2EA-4136-9532-C1488D862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www.vea.vet – fill out steps for the application process</a:t>
            </a:r>
          </a:p>
          <a:p>
            <a:r>
              <a:rPr lang="en-US" dirty="0"/>
              <a:t>Phone interview with Dr. Trimble</a:t>
            </a:r>
          </a:p>
          <a:p>
            <a:r>
              <a:rPr lang="en-US" dirty="0"/>
              <a:t>Phone interviews with potential companies</a:t>
            </a:r>
          </a:p>
          <a:p>
            <a:r>
              <a:rPr lang="en-US" dirty="0"/>
              <a:t>Get matched with a company based on what both parties think is the best fit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57BB1-307C-4376-932F-33F363C2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62" y="642594"/>
            <a:ext cx="4169093" cy="1520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11F69B-4407-44BE-9B1C-E689030EA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196" y="3956520"/>
            <a:ext cx="5775607" cy="21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76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30B87-2566-4D55-8679-3CC73F3E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58" y="642594"/>
            <a:ext cx="10313542" cy="1371600"/>
          </a:xfrm>
        </p:spPr>
        <p:txBody>
          <a:bodyPr/>
          <a:lstStyle/>
          <a:p>
            <a:r>
              <a:rPr lang="en-US" dirty="0"/>
              <a:t>What companies can you be matched with?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E20BE-E01B-4D6A-8CB0-4DBBBC4DE576}"/>
              </a:ext>
            </a:extLst>
          </p:cNvPr>
          <p:cNvSpPr txBox="1">
            <a:spLocks/>
          </p:cNvSpPr>
          <p:nvPr/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Start up companies</a:t>
            </a:r>
          </a:p>
          <a:p>
            <a:r>
              <a:rPr lang="en-US" dirty="0"/>
              <a:t>Well established companies with a new idea</a:t>
            </a:r>
          </a:p>
          <a:p>
            <a:r>
              <a:rPr lang="en-US" dirty="0"/>
              <a:t>All are innovative companies that are willing to work with vet students to come up with solutions to problems that are faced in the veterinary profession</a:t>
            </a:r>
          </a:p>
          <a:p>
            <a:endParaRPr lang="en-US" dirty="0"/>
          </a:p>
          <a:p>
            <a:r>
              <a:rPr lang="en-US" dirty="0"/>
              <a:t>Just a few of the companies that VEA students worked with last summer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80665-AC54-4C2B-A395-1BED751EA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1" r="33857"/>
          <a:stretch/>
        </p:blipFill>
        <p:spPr>
          <a:xfrm>
            <a:off x="7646967" y="4527240"/>
            <a:ext cx="2102778" cy="1818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021F0-CC58-4F1B-990D-913B84327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25" y="5495176"/>
            <a:ext cx="2876122" cy="805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1FA166-AA77-4CFC-A4BA-77D980C8A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13" y="4519598"/>
            <a:ext cx="3040508" cy="7844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D5BCCC-7F5B-43D4-968D-FC6D911F3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1" y="4557625"/>
            <a:ext cx="1757362" cy="1757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23B4B1-9900-40DE-829D-01BB3CE770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816" y="4562160"/>
            <a:ext cx="1755597" cy="1713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26EE01-5017-4F71-92B2-D6393F1A9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17" y="4649309"/>
            <a:ext cx="1886675" cy="16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72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B8D28-6A3B-4532-98F7-F4B639E1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did I go and what did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0FECE-6C0C-4B7F-9626-E9619A0C5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775" y="2085903"/>
            <a:ext cx="10058400" cy="1575028"/>
          </a:xfrm>
        </p:spPr>
        <p:txBody>
          <a:bodyPr/>
          <a:lstStyle/>
          <a:p>
            <a:r>
              <a:rPr lang="en-US" dirty="0"/>
              <a:t>Veterinary Village and International Canine Semen Bank WI/IL in Lomira, Wisconsin</a:t>
            </a:r>
          </a:p>
          <a:p>
            <a:pPr lvl="1"/>
            <a:r>
              <a:rPr lang="en-US" sz="1800" dirty="0"/>
              <a:t>Small Animal Private Practice and Canine Semen Storage Facility</a:t>
            </a:r>
          </a:p>
          <a:p>
            <a:pPr lvl="2"/>
            <a:r>
              <a:rPr lang="en-US" sz="1600" dirty="0"/>
              <a:t>Specializing in Canine Reproductive Services</a:t>
            </a:r>
          </a:p>
          <a:p>
            <a:pPr lvl="2"/>
            <a:r>
              <a:rPr lang="en-US" sz="1600" dirty="0"/>
              <a:t>Dr. Marty Greer and staff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C1853-E36B-47E0-9560-4242FCBB0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93" y="2979856"/>
            <a:ext cx="5239036" cy="1362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E5D428-86E2-490E-B73D-412FF0332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974" y="703780"/>
            <a:ext cx="2215609" cy="194778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389DE58-2F18-412F-815D-03F418E04F6E}"/>
              </a:ext>
            </a:extLst>
          </p:cNvPr>
          <p:cNvSpPr txBox="1">
            <a:spLocks/>
          </p:cNvSpPr>
          <p:nvPr/>
        </p:nvSpPr>
        <p:spPr>
          <a:xfrm>
            <a:off x="1066800" y="4457414"/>
            <a:ext cx="10058400" cy="1445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My Summer Project: Design a website that would serve as a database for dog breeders wishing to advertise the availability of their stud dog’s frozen semen, similar to a bull sale catalog. This promotes a </a:t>
            </a:r>
            <a:r>
              <a:rPr lang="en-US" b="1" u="sng" dirty="0"/>
              <a:t>preservation culture</a:t>
            </a:r>
            <a:r>
              <a:rPr lang="en-US" b="1" dirty="0"/>
              <a:t> </a:t>
            </a:r>
            <a:r>
              <a:rPr lang="en-US" dirty="0"/>
              <a:t>in the world of purebred dogs and a way to connect dog breeders, dog owners, and veterinarians.</a:t>
            </a:r>
          </a:p>
        </p:txBody>
      </p:sp>
    </p:spTree>
    <p:extLst>
      <p:ext uri="{BB962C8B-B14F-4D97-AF65-F5344CB8AC3E}">
        <p14:creationId xmlns:p14="http://schemas.microsoft.com/office/powerpoint/2010/main" val="135737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836F-C13B-40E8-BABE-6FCAC7675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I do (continued)…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86E6C-AB93-4169-A7E9-CD09DA4C7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69210"/>
            <a:ext cx="10058400" cy="3849624"/>
          </a:xfrm>
        </p:spPr>
        <p:txBody>
          <a:bodyPr>
            <a:normAutofit/>
          </a:bodyPr>
          <a:lstStyle/>
          <a:p>
            <a:r>
              <a:rPr lang="en-US" dirty="0"/>
              <a:t>Shadowed Dr. Greer in her clinic to get hands on medical experience</a:t>
            </a:r>
          </a:p>
          <a:p>
            <a:pPr lvl="1"/>
            <a:r>
              <a:rPr lang="en-US" dirty="0"/>
              <a:t>I got to scrub in on 2 c-sections and pulled out 5 puppies!</a:t>
            </a:r>
          </a:p>
          <a:p>
            <a:r>
              <a:rPr lang="en-US" dirty="0"/>
              <a:t>Attended the Society for Theriogenology Conference in Savannah, Georgia</a:t>
            </a:r>
          </a:p>
          <a:p>
            <a:r>
              <a:rPr lang="en-US" dirty="0"/>
              <a:t>Toured Sexing Technologies in WI – a facility where bovine semen is sexed</a:t>
            </a:r>
          </a:p>
          <a:p>
            <a:r>
              <a:rPr lang="en-US" dirty="0"/>
              <a:t>Attended several local dog shows and I even showed a dog in the ring (I was terrified!)</a:t>
            </a:r>
          </a:p>
          <a:p>
            <a:r>
              <a:rPr lang="en-US" dirty="0"/>
              <a:t>Toured Merck Animal Health facility in Omaha, Nebraska with fellow VEA students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123BB-5C4B-40D9-AD5B-C25DFB5B3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0346" r="29370" b="12607"/>
          <a:stretch/>
        </p:blipFill>
        <p:spPr>
          <a:xfrm rot="5400000">
            <a:off x="8693463" y="1976250"/>
            <a:ext cx="3457257" cy="2063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309A11-ED24-4466-A88D-C51AA64C3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12988" r="12834" b="21922"/>
          <a:stretch/>
        </p:blipFill>
        <p:spPr>
          <a:xfrm>
            <a:off x="662683" y="4253500"/>
            <a:ext cx="4700425" cy="2012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94784B-CC89-4A33-A12B-3FA87C4DF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15" y="4253501"/>
            <a:ext cx="2682971" cy="201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5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86640-5EFC-4445-B58C-9D6CB08E7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91223"/>
            <a:ext cx="11430000" cy="1371600"/>
          </a:xfrm>
        </p:spPr>
        <p:txBody>
          <a:bodyPr>
            <a:normAutofit/>
          </a:bodyPr>
          <a:lstStyle/>
          <a:p>
            <a:r>
              <a:rPr lang="en-US" dirty="0"/>
              <a:t>Fundamentals of Entrepreneurship Webinar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82406-28A9-47C3-AE91-A1ACF69C8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39" y="2103120"/>
            <a:ext cx="10592657" cy="3849624"/>
          </a:xfrm>
        </p:spPr>
        <p:txBody>
          <a:bodyPr/>
          <a:lstStyle/>
          <a:p>
            <a:r>
              <a:rPr lang="en-US" dirty="0"/>
              <a:t>Throughout the 10 weeks of the internship, VEA students attend two online class sessions per week with Dr. Rob, fellow VEA classmates, and guest lecturers. </a:t>
            </a:r>
          </a:p>
          <a:p>
            <a:r>
              <a:rPr lang="en-US" dirty="0"/>
              <a:t>These courses teach strategies and the building blocks to start a business.</a:t>
            </a:r>
          </a:p>
          <a:p>
            <a:r>
              <a:rPr lang="en-US" dirty="0"/>
              <a:t>I was able to apply what I learned in the courses to the project I was working 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F8124-0C58-46B5-9AAF-4E82475A0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37" y="3857945"/>
            <a:ext cx="3500063" cy="2625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29ECFC-DC49-4DFF-9625-F8EB3387827F}"/>
              </a:ext>
            </a:extLst>
          </p:cNvPr>
          <p:cNvSpPr txBox="1"/>
          <p:nvPr/>
        </p:nvSpPr>
        <p:spPr>
          <a:xfrm>
            <a:off x="1232898" y="5121747"/>
            <a:ext cx="6796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My Top 3 Takeaways…</a:t>
            </a:r>
          </a:p>
        </p:txBody>
      </p:sp>
    </p:spTree>
    <p:extLst>
      <p:ext uri="{BB962C8B-B14F-4D97-AF65-F5344CB8AC3E}">
        <p14:creationId xmlns:p14="http://schemas.microsoft.com/office/powerpoint/2010/main" val="4024921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01237-E2E3-4C4D-A069-15A73EE2A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25" y="642594"/>
            <a:ext cx="10359775" cy="1371600"/>
          </a:xfrm>
        </p:spPr>
        <p:txBody>
          <a:bodyPr/>
          <a:lstStyle/>
          <a:p>
            <a:r>
              <a:rPr lang="en-US" dirty="0"/>
              <a:t>1. Get comfortable with being uncomfortable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6A0E3-3E0A-4CB5-ADC2-887AE8A9C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112" y="2014194"/>
            <a:ext cx="10058400" cy="3849624"/>
          </a:xfrm>
        </p:spPr>
        <p:txBody>
          <a:bodyPr/>
          <a:lstStyle/>
          <a:p>
            <a:r>
              <a:rPr lang="en-US" dirty="0"/>
              <a:t>There will always be unknowns and failures along the way.</a:t>
            </a:r>
          </a:p>
          <a:p>
            <a:r>
              <a:rPr lang="en-US" dirty="0"/>
              <a:t>Your imposter syndrome will tell you that you can’t, but tell yourself that you can.</a:t>
            </a:r>
          </a:p>
          <a:p>
            <a:r>
              <a:rPr lang="en-US" dirty="0"/>
              <a:t>Reach out to potential customers and ask them what they need/what problem can you help them solve.</a:t>
            </a:r>
          </a:p>
          <a:p>
            <a:r>
              <a:rPr lang="en-US" dirty="0"/>
              <a:t>Changes in our profession are happening rapidly so we need to change with it.</a:t>
            </a:r>
          </a:p>
          <a:p>
            <a:pPr lvl="1"/>
            <a:r>
              <a:rPr lang="en-US" dirty="0"/>
              <a:t>We have choice to change – doing nothing is still a choice.</a:t>
            </a:r>
          </a:p>
          <a:p>
            <a:r>
              <a:rPr lang="en-US" dirty="0"/>
              <a:t>Ask the dumb questions </a:t>
            </a:r>
            <a:r>
              <a:rPr lang="en-US" u="sng" dirty="0"/>
              <a:t>now</a:t>
            </a:r>
            <a:r>
              <a:rPr lang="en-US" dirty="0"/>
              <a:t>. </a:t>
            </a:r>
          </a:p>
          <a:p>
            <a:r>
              <a:rPr lang="en-US" dirty="0"/>
              <a:t>Get creative!</a:t>
            </a:r>
          </a:p>
          <a:p>
            <a:endParaRPr lang="en-US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7B5A1-BEAF-4C12-A41C-FCE32C22B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36" y="3904180"/>
            <a:ext cx="4917360" cy="24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F97D8-AED0-41B3-955B-1C0600891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Tell your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1DB68-EED8-4A2C-B8C7-3865E1BBF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 with your customer – sell YOU. If people don’t believe you, they won’t believe in what you are selling either. </a:t>
            </a:r>
          </a:p>
          <a:p>
            <a:r>
              <a:rPr lang="en-US" dirty="0"/>
              <a:t>Ensure your product or service is bringing value to and solving a problem for your customer.</a:t>
            </a:r>
          </a:p>
          <a:p>
            <a:r>
              <a:rPr lang="en-US" dirty="0"/>
              <a:t>Sell the solution, not just the product.</a:t>
            </a:r>
          </a:p>
          <a:p>
            <a:r>
              <a:rPr lang="en-US" dirty="0"/>
              <a:t>Don’t try to please everyone – just do a few things really well.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A3F92-DE0F-4ABA-9D76-F838F0F15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78" y="3958562"/>
            <a:ext cx="3600388" cy="214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645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LeftStep">
      <a:dk1>
        <a:srgbClr val="000000"/>
      </a:dk1>
      <a:lt1>
        <a:srgbClr val="FFFFFF"/>
      </a:lt1>
      <a:dk2>
        <a:srgbClr val="243C41"/>
      </a:dk2>
      <a:lt2>
        <a:srgbClr val="E5E8E2"/>
      </a:lt2>
      <a:accent1>
        <a:srgbClr val="A784D9"/>
      </a:accent1>
      <a:accent2>
        <a:srgbClr val="6868D0"/>
      </a:accent2>
      <a:accent3>
        <a:srgbClr val="80A4D8"/>
      </a:accent3>
      <a:accent4>
        <a:srgbClr val="5AAEBF"/>
      </a:accent4>
      <a:accent5>
        <a:srgbClr val="69B19F"/>
      </a:accent5>
      <a:accent6>
        <a:srgbClr val="5BB579"/>
      </a:accent6>
      <a:hlink>
        <a:srgbClr val="748A54"/>
      </a:hlink>
      <a:folHlink>
        <a:srgbClr val="828282"/>
      </a:folHlink>
    </a:clrScheme>
    <a:fontScheme name="Savon">
      <a:majorFont>
        <a:latin typeface="Century Gothic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729</Words>
  <Application>Microsoft Office PowerPoint</Application>
  <PresentationFormat>Widescreen</PresentationFormat>
  <Paragraphs>74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Garamond</vt:lpstr>
      <vt:lpstr>Gill Sans MT</vt:lpstr>
      <vt:lpstr>SavonVTI</vt:lpstr>
      <vt:lpstr>Veterinary Entrepreneurship Academy: my Summer Internship Project and experience </vt:lpstr>
      <vt:lpstr>Why did I apply to be in the VEA?</vt:lpstr>
      <vt:lpstr>How do you apply?</vt:lpstr>
      <vt:lpstr>What companies can you be matched with?</vt:lpstr>
      <vt:lpstr>Where did I go and what did I do?</vt:lpstr>
      <vt:lpstr>What did I do (continued)…</vt:lpstr>
      <vt:lpstr>Fundamentals of Entrepreneurship Webinar Course</vt:lpstr>
      <vt:lpstr>1. Get comfortable with being uncomfortable</vt:lpstr>
      <vt:lpstr>2. Tell your story</vt:lpstr>
      <vt:lpstr>3. Surround yourself with a reliable team and partners</vt:lpstr>
      <vt:lpstr>Overall, the VEA…</vt:lpstr>
      <vt:lpstr>More information: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Entrepreneurship Academy: my Summer Internship Project and experience</dc:title>
  <dc:creator>Brittney LaDue</dc:creator>
  <cp:lastModifiedBy>Brittney LaDue</cp:lastModifiedBy>
  <cp:revision>32</cp:revision>
  <dcterms:created xsi:type="dcterms:W3CDTF">2020-01-14T01:18:15Z</dcterms:created>
  <dcterms:modified xsi:type="dcterms:W3CDTF">2020-01-15T17:32:09Z</dcterms:modified>
</cp:coreProperties>
</file>